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2F43A4-D149-4DEC-AF87-CDCE1A2141D1}"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2366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F43A4-D149-4DEC-AF87-CDCE1A2141D1}"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176454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F43A4-D149-4DEC-AF87-CDCE1A2141D1}"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170575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F43A4-D149-4DEC-AF87-CDCE1A2141D1}"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1730991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2F43A4-D149-4DEC-AF87-CDCE1A2141D1}"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139661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2F43A4-D149-4DEC-AF87-CDCE1A2141D1}"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262058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F43A4-D149-4DEC-AF87-CDCE1A2141D1}"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64487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2F43A4-D149-4DEC-AF87-CDCE1A2141D1}"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301451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F43A4-D149-4DEC-AF87-CDCE1A2141D1}"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147886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F43A4-D149-4DEC-AF87-CDCE1A2141D1}"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298798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F43A4-D149-4DEC-AF87-CDCE1A2141D1}"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07B1-6455-491A-A652-5D79612C1A30}" type="slidenum">
              <a:rPr lang="en-US" smtClean="0"/>
              <a:t>‹#›</a:t>
            </a:fld>
            <a:endParaRPr lang="en-US"/>
          </a:p>
        </p:txBody>
      </p:sp>
    </p:spTree>
    <p:extLst>
      <p:ext uri="{BB962C8B-B14F-4D97-AF65-F5344CB8AC3E}">
        <p14:creationId xmlns:p14="http://schemas.microsoft.com/office/powerpoint/2010/main" val="366626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43A4-D149-4DEC-AF87-CDCE1A2141D1}"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B07B1-6455-491A-A652-5D79612C1A30}" type="slidenum">
              <a:rPr lang="en-US" smtClean="0"/>
              <a:t>‹#›</a:t>
            </a:fld>
            <a:endParaRPr lang="en-US"/>
          </a:p>
        </p:txBody>
      </p:sp>
    </p:spTree>
    <p:extLst>
      <p:ext uri="{BB962C8B-B14F-4D97-AF65-F5344CB8AC3E}">
        <p14:creationId xmlns:p14="http://schemas.microsoft.com/office/powerpoint/2010/main" val="161726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 Custom Page</a:t>
            </a:r>
            <a:endParaRPr lang="en-US" dirty="0"/>
          </a:p>
        </p:txBody>
      </p:sp>
      <p:sp>
        <p:nvSpPr>
          <p:cNvPr id="3" name="Subtitle 2"/>
          <p:cNvSpPr>
            <a:spLocks noGrp="1"/>
          </p:cNvSpPr>
          <p:nvPr>
            <p:ph type="subTitle" idx="1"/>
          </p:nvPr>
        </p:nvSpPr>
        <p:spPr/>
        <p:txBody>
          <a:bodyPr/>
          <a:lstStyle/>
          <a:p>
            <a:r>
              <a:rPr lang="en-US" dirty="0" smtClean="0"/>
              <a:t>2023-09-11</a:t>
            </a:r>
          </a:p>
          <a:p>
            <a:r>
              <a:rPr lang="en-US" dirty="0" err="1" smtClean="0"/>
              <a:t>Niao</a:t>
            </a:r>
            <a:r>
              <a:rPr lang="en-US" dirty="0" smtClean="0"/>
              <a:t> </a:t>
            </a:r>
            <a:r>
              <a:rPr lang="en-US" dirty="0" err="1" smtClean="0"/>
              <a:t>Jina</a:t>
            </a:r>
            <a:endParaRPr lang="en-US" dirty="0"/>
          </a:p>
        </p:txBody>
      </p:sp>
    </p:spTree>
    <p:extLst>
      <p:ext uri="{BB962C8B-B14F-4D97-AF65-F5344CB8AC3E}">
        <p14:creationId xmlns:p14="http://schemas.microsoft.com/office/powerpoint/2010/main" val="30718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- 6</a:t>
            </a:r>
            <a:endParaRPr lang="en-US" dirty="0"/>
          </a:p>
        </p:txBody>
      </p:sp>
      <p:sp>
        <p:nvSpPr>
          <p:cNvPr id="3" name="Content Placeholder 2"/>
          <p:cNvSpPr>
            <a:spLocks noGrp="1"/>
          </p:cNvSpPr>
          <p:nvPr>
            <p:ph idx="1"/>
          </p:nvPr>
        </p:nvSpPr>
        <p:spPr/>
        <p:txBody>
          <a:bodyPr/>
          <a:lstStyle/>
          <a:p>
            <a:r>
              <a:rPr lang="en-US" dirty="0" smtClean="0"/>
              <a:t>Applying motion to the character you drew</a:t>
            </a:r>
            <a:endParaRPr lang="en-US" dirty="0"/>
          </a:p>
        </p:txBody>
      </p:sp>
      <p:pic>
        <p:nvPicPr>
          <p:cNvPr id="4" name="Picture 3"/>
          <p:cNvPicPr>
            <a:picLocks noChangeAspect="1"/>
          </p:cNvPicPr>
          <p:nvPr/>
        </p:nvPicPr>
        <p:blipFill>
          <a:blip r:embed="rId2"/>
          <a:stretch>
            <a:fillRect/>
          </a:stretch>
        </p:blipFill>
        <p:spPr>
          <a:xfrm>
            <a:off x="1329333" y="2531955"/>
            <a:ext cx="6127183" cy="4039901"/>
          </a:xfrm>
          <a:prstGeom prst="rect">
            <a:avLst/>
          </a:prstGeom>
        </p:spPr>
      </p:pic>
    </p:spTree>
    <p:extLst>
      <p:ext uri="{BB962C8B-B14F-4D97-AF65-F5344CB8AC3E}">
        <p14:creationId xmlns:p14="http://schemas.microsoft.com/office/powerpoint/2010/main" val="195089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- 7</a:t>
            </a:r>
            <a:endParaRPr lang="en-US" dirty="0"/>
          </a:p>
        </p:txBody>
      </p:sp>
      <p:sp>
        <p:nvSpPr>
          <p:cNvPr id="3" name="Content Placeholder 2"/>
          <p:cNvSpPr>
            <a:spLocks noGrp="1"/>
          </p:cNvSpPr>
          <p:nvPr>
            <p:ph idx="1"/>
          </p:nvPr>
        </p:nvSpPr>
        <p:spPr/>
        <p:txBody>
          <a:bodyPr/>
          <a:lstStyle/>
          <a:p>
            <a:r>
              <a:rPr lang="en-US" dirty="0" smtClean="0"/>
              <a:t>Applying motion to the character you drew</a:t>
            </a:r>
            <a:endParaRPr lang="en-US" dirty="0"/>
          </a:p>
        </p:txBody>
      </p:sp>
      <p:pic>
        <p:nvPicPr>
          <p:cNvPr id="4" name="Picture 3"/>
          <p:cNvPicPr>
            <a:picLocks noChangeAspect="1"/>
          </p:cNvPicPr>
          <p:nvPr/>
        </p:nvPicPr>
        <p:blipFill>
          <a:blip r:embed="rId2"/>
          <a:stretch>
            <a:fillRect/>
          </a:stretch>
        </p:blipFill>
        <p:spPr>
          <a:xfrm>
            <a:off x="1329333" y="2531955"/>
            <a:ext cx="6127183" cy="4039901"/>
          </a:xfrm>
          <a:prstGeom prst="rect">
            <a:avLst/>
          </a:prstGeom>
        </p:spPr>
      </p:pic>
    </p:spTree>
    <p:extLst>
      <p:ext uri="{BB962C8B-B14F-4D97-AF65-F5344CB8AC3E}">
        <p14:creationId xmlns:p14="http://schemas.microsoft.com/office/powerpoint/2010/main" val="254933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- 8</a:t>
            </a:r>
            <a:endParaRPr lang="en-US" dirty="0"/>
          </a:p>
        </p:txBody>
      </p:sp>
      <p:sp>
        <p:nvSpPr>
          <p:cNvPr id="3" name="Content Placeholder 2"/>
          <p:cNvSpPr>
            <a:spLocks noGrp="1"/>
          </p:cNvSpPr>
          <p:nvPr>
            <p:ph idx="1"/>
          </p:nvPr>
        </p:nvSpPr>
        <p:spPr/>
        <p:txBody>
          <a:bodyPr/>
          <a:lstStyle/>
          <a:p>
            <a:r>
              <a:rPr lang="en-US" dirty="0" smtClean="0"/>
              <a:t>Save as MP4 and GIF and share with others as a link</a:t>
            </a:r>
            <a:endParaRPr lang="en-US" dirty="0"/>
          </a:p>
        </p:txBody>
      </p:sp>
    </p:spTree>
    <p:extLst>
      <p:ext uri="{BB962C8B-B14F-4D97-AF65-F5344CB8AC3E}">
        <p14:creationId xmlns:p14="http://schemas.microsoft.com/office/powerpoint/2010/main" val="149438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9987" y="2701636"/>
            <a:ext cx="3704156" cy="1107996"/>
          </a:xfrm>
          <a:prstGeom prst="rect">
            <a:avLst/>
          </a:prstGeom>
          <a:noFill/>
        </p:spPr>
        <p:txBody>
          <a:bodyPr wrap="none" rtlCol="0">
            <a:spAutoFit/>
          </a:bodyPr>
          <a:lstStyle/>
          <a:p>
            <a:r>
              <a:rPr lang="en-US" sz="6600" dirty="0" smtClean="0"/>
              <a:t>Thank You</a:t>
            </a:r>
            <a:endParaRPr lang="en-US" sz="6600" dirty="0"/>
          </a:p>
        </p:txBody>
      </p:sp>
    </p:spTree>
    <p:extLst>
      <p:ext uri="{BB962C8B-B14F-4D97-AF65-F5344CB8AC3E}">
        <p14:creationId xmlns:p14="http://schemas.microsoft.com/office/powerpoint/2010/main" val="63102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a:t>
            </a:r>
            <a:endParaRPr lang="en-US" dirty="0"/>
          </a:p>
        </p:txBody>
      </p:sp>
      <p:sp>
        <p:nvSpPr>
          <p:cNvPr id="3" name="Content Placeholder 2"/>
          <p:cNvSpPr>
            <a:spLocks noGrp="1"/>
          </p:cNvSpPr>
          <p:nvPr>
            <p:ph idx="1"/>
          </p:nvPr>
        </p:nvSpPr>
        <p:spPr/>
        <p:txBody>
          <a:bodyPr/>
          <a:lstStyle/>
          <a:p>
            <a:r>
              <a:rPr lang="en-US" dirty="0" smtClean="0"/>
              <a:t>Combining modern dance and drawing using Meta’s AI open source and AI motion capture data</a:t>
            </a:r>
            <a:endParaRPr lang="en-US" dirty="0"/>
          </a:p>
        </p:txBody>
      </p:sp>
    </p:spTree>
    <p:extLst>
      <p:ext uri="{BB962C8B-B14F-4D97-AF65-F5344CB8AC3E}">
        <p14:creationId xmlns:p14="http://schemas.microsoft.com/office/powerpoint/2010/main" val="271381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1. Project description</a:t>
            </a:r>
          </a:p>
          <a:p>
            <a:pPr marL="0" indent="0">
              <a:buNone/>
            </a:pPr>
            <a:r>
              <a:rPr lang="en-US" dirty="0" smtClean="0"/>
              <a:t>The etymology of animation – comes from the Greek word ‘Animal’ or the Latin word ‘Anima’ – means soul, spirit, and life. "animate" is a word made from [</a:t>
            </a:r>
            <a:r>
              <a:rPr lang="en-US" dirty="0" err="1" smtClean="0"/>
              <a:t>anim</a:t>
            </a:r>
            <a:r>
              <a:rPr lang="en-US" dirty="0" smtClean="0"/>
              <a:t> vitality, breath] + [ate verb, adjective], and 'dance' comes from the Sanskrit word '</a:t>
            </a:r>
            <a:r>
              <a:rPr lang="en-US" dirty="0" err="1" smtClean="0"/>
              <a:t>Tanha</a:t>
            </a:r>
            <a:r>
              <a:rPr lang="en-US" dirty="0" smtClean="0"/>
              <a:t>', which means 'desire for life'. The human body is 'Built to Move', In other words, by combining drawing and dancing, which are fundamental human needs, with the 'Keep Drawing' project that brought animation to life, focusing on the fact that it is optimized for movement, and producing content that can be distributed/distributed through AI technology and offline and online.</a:t>
            </a:r>
          </a:p>
          <a:p>
            <a:r>
              <a:rPr lang="en-US" dirty="0" smtClean="0"/>
              <a:t>2. Project basic idea</a:t>
            </a:r>
          </a:p>
          <a:p>
            <a:r>
              <a:rPr lang="en-US" dirty="0" smtClean="0"/>
              <a:t>Create unpredictable new forms of visuals and content through a combination of artist guide + citizen participation + AI technology</a:t>
            </a:r>
          </a:p>
          <a:p>
            <a:r>
              <a:rPr lang="en-US" dirty="0" smtClean="0"/>
              <a:t>It is a combination of digital and analog, animation and modern dance to create a convergence creation, and the work can be developed through the diverse creativity of children, the elderly and citizens.</a:t>
            </a:r>
          </a:p>
          <a:p>
            <a:r>
              <a:rPr lang="en-US" dirty="0" smtClean="0"/>
              <a:t>Summary of Anima custom page features</a:t>
            </a:r>
          </a:p>
          <a:p>
            <a:r>
              <a:rPr lang="en-US" dirty="0" smtClean="0"/>
              <a:t>In particular, we secured unprecedented creativity by combining unique movements unique to modern dance rather than simply K-pop or general motions or choreography.</a:t>
            </a:r>
          </a:p>
          <a:p>
            <a:r>
              <a:rPr lang="en-US" dirty="0" smtClean="0"/>
              <a:t>A studio shelter where dots come together to form a line, lines come together to create a picture, and pictures come together to create an animation, the spirit of the &lt;Keep Drawing&gt; project and AI technology have been combined to create &lt;Keep Dancing&gt; content.</a:t>
            </a:r>
            <a:endParaRPr lang="en-US" dirty="0"/>
          </a:p>
        </p:txBody>
      </p:sp>
    </p:spTree>
    <p:extLst>
      <p:ext uri="{BB962C8B-B14F-4D97-AF65-F5344CB8AC3E}">
        <p14:creationId xmlns:p14="http://schemas.microsoft.com/office/powerpoint/2010/main" val="3519054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references</a:t>
            </a:r>
            <a:endParaRPr lang="en-US" dirty="0"/>
          </a:p>
        </p:txBody>
      </p:sp>
      <p:sp>
        <p:nvSpPr>
          <p:cNvPr id="3" name="Content Placeholder 2"/>
          <p:cNvSpPr>
            <a:spLocks noGrp="1"/>
          </p:cNvSpPr>
          <p:nvPr>
            <p:ph idx="1"/>
          </p:nvPr>
        </p:nvSpPr>
        <p:spPr/>
        <p:txBody>
          <a:bodyPr/>
          <a:lstStyle/>
          <a:p>
            <a:r>
              <a:rPr lang="en-US" dirty="0" smtClean="0"/>
              <a:t>Creation of a website using open source Animated Drawings distributed by meta</a:t>
            </a:r>
            <a:br>
              <a:rPr lang="en-US" dirty="0" smtClean="0"/>
            </a:br>
            <a:r>
              <a:rPr lang="en-US" dirty="0" smtClean="0"/>
              <a:t>https://github.com/facebookresearch/AnimatedDrawings</a:t>
            </a:r>
          </a:p>
          <a:p>
            <a:r>
              <a:rPr lang="en-US" dirty="0" smtClean="0"/>
              <a:t>Creating a website similar to the </a:t>
            </a:r>
            <a:r>
              <a:rPr lang="en-US" dirty="0" err="1" smtClean="0"/>
              <a:t>AnimatedDrawing</a:t>
            </a:r>
            <a:r>
              <a:rPr lang="en-US" dirty="0" smtClean="0"/>
              <a:t> homepage structure</a:t>
            </a:r>
            <a:br>
              <a:rPr lang="en-US" dirty="0" smtClean="0"/>
            </a:br>
            <a:r>
              <a:rPr lang="en-US" dirty="0" smtClean="0"/>
              <a:t>https://sketch.metademolab.com/canvas</a:t>
            </a:r>
            <a:endParaRPr lang="en-US" dirty="0"/>
          </a:p>
        </p:txBody>
      </p:sp>
    </p:spTree>
    <p:extLst>
      <p:ext uri="{BB962C8B-B14F-4D97-AF65-F5344CB8AC3E}">
        <p14:creationId xmlns:p14="http://schemas.microsoft.com/office/powerpoint/2010/main" val="177289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- 1</a:t>
            </a:r>
            <a:endParaRPr lang="en-US" dirty="0"/>
          </a:p>
        </p:txBody>
      </p:sp>
      <p:sp>
        <p:nvSpPr>
          <p:cNvPr id="3" name="Content Placeholder 2"/>
          <p:cNvSpPr>
            <a:spLocks noGrp="1"/>
          </p:cNvSpPr>
          <p:nvPr>
            <p:ph idx="1"/>
          </p:nvPr>
        </p:nvSpPr>
        <p:spPr/>
        <p:txBody>
          <a:bodyPr/>
          <a:lstStyle/>
          <a:p>
            <a:r>
              <a:rPr lang="en-US" dirty="0" smtClean="0"/>
              <a:t>Participants upload their own drawings</a:t>
            </a:r>
          </a:p>
          <a:p>
            <a:pPr marL="0" indent="0">
              <a:buNone/>
            </a:pPr>
            <a:endParaRPr lang="en-US" dirty="0"/>
          </a:p>
        </p:txBody>
      </p:sp>
      <p:pic>
        <p:nvPicPr>
          <p:cNvPr id="4" name="Picture 3"/>
          <p:cNvPicPr>
            <a:picLocks noChangeAspect="1"/>
          </p:cNvPicPr>
          <p:nvPr/>
        </p:nvPicPr>
        <p:blipFill>
          <a:blip r:embed="rId2"/>
          <a:stretch>
            <a:fillRect/>
          </a:stretch>
        </p:blipFill>
        <p:spPr>
          <a:xfrm>
            <a:off x="1848381" y="2573521"/>
            <a:ext cx="5400317" cy="4007859"/>
          </a:xfrm>
          <a:prstGeom prst="rect">
            <a:avLst/>
          </a:prstGeom>
        </p:spPr>
      </p:pic>
    </p:spTree>
    <p:extLst>
      <p:ext uri="{BB962C8B-B14F-4D97-AF65-F5344CB8AC3E}">
        <p14:creationId xmlns:p14="http://schemas.microsoft.com/office/powerpoint/2010/main" val="167284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- 2</a:t>
            </a:r>
            <a:endParaRPr lang="en-US" dirty="0"/>
          </a:p>
        </p:txBody>
      </p:sp>
      <p:sp>
        <p:nvSpPr>
          <p:cNvPr id="3" name="Content Placeholder 2"/>
          <p:cNvSpPr>
            <a:spLocks noGrp="1"/>
          </p:cNvSpPr>
          <p:nvPr>
            <p:ph idx="1"/>
          </p:nvPr>
        </p:nvSpPr>
        <p:spPr/>
        <p:txBody>
          <a:bodyPr/>
          <a:lstStyle/>
          <a:p>
            <a:r>
              <a:rPr lang="en-US" dirty="0" smtClean="0"/>
              <a:t>Setting the uploaded picture area</a:t>
            </a:r>
          </a:p>
          <a:p>
            <a:pPr marL="0" indent="0">
              <a:buNone/>
            </a:pPr>
            <a:endParaRPr lang="en-US" dirty="0"/>
          </a:p>
        </p:txBody>
      </p:sp>
      <p:pic>
        <p:nvPicPr>
          <p:cNvPr id="5" name="Picture 4"/>
          <p:cNvPicPr>
            <a:picLocks noChangeAspect="1"/>
          </p:cNvPicPr>
          <p:nvPr/>
        </p:nvPicPr>
        <p:blipFill>
          <a:blip r:embed="rId2"/>
          <a:stretch>
            <a:fillRect/>
          </a:stretch>
        </p:blipFill>
        <p:spPr>
          <a:xfrm>
            <a:off x="1857905" y="2435629"/>
            <a:ext cx="5621663" cy="4036228"/>
          </a:xfrm>
          <a:prstGeom prst="rect">
            <a:avLst/>
          </a:prstGeom>
        </p:spPr>
      </p:pic>
    </p:spTree>
    <p:extLst>
      <p:ext uri="{BB962C8B-B14F-4D97-AF65-F5344CB8AC3E}">
        <p14:creationId xmlns:p14="http://schemas.microsoft.com/office/powerpoint/2010/main" val="346054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- 3</a:t>
            </a:r>
            <a:endParaRPr lang="en-US" dirty="0"/>
          </a:p>
        </p:txBody>
      </p:sp>
      <p:sp>
        <p:nvSpPr>
          <p:cNvPr id="3" name="Content Placeholder 2"/>
          <p:cNvSpPr>
            <a:spLocks noGrp="1"/>
          </p:cNvSpPr>
          <p:nvPr>
            <p:ph idx="1"/>
          </p:nvPr>
        </p:nvSpPr>
        <p:spPr/>
        <p:txBody>
          <a:bodyPr/>
          <a:lstStyle/>
          <a:p>
            <a:r>
              <a:rPr lang="en-US" dirty="0" smtClean="0"/>
              <a:t>Color or erase drawing areas</a:t>
            </a:r>
            <a:endParaRPr lang="en-US" dirty="0"/>
          </a:p>
        </p:txBody>
      </p:sp>
      <p:pic>
        <p:nvPicPr>
          <p:cNvPr id="5" name="Picture 4"/>
          <p:cNvPicPr>
            <a:picLocks noChangeAspect="1"/>
          </p:cNvPicPr>
          <p:nvPr/>
        </p:nvPicPr>
        <p:blipFill>
          <a:blip r:embed="rId2"/>
          <a:stretch>
            <a:fillRect/>
          </a:stretch>
        </p:blipFill>
        <p:spPr>
          <a:xfrm>
            <a:off x="1843619" y="2377440"/>
            <a:ext cx="5635360" cy="4284893"/>
          </a:xfrm>
          <a:prstGeom prst="rect">
            <a:avLst/>
          </a:prstGeom>
        </p:spPr>
      </p:pic>
    </p:spTree>
    <p:extLst>
      <p:ext uri="{BB962C8B-B14F-4D97-AF65-F5344CB8AC3E}">
        <p14:creationId xmlns:p14="http://schemas.microsoft.com/office/powerpoint/2010/main" val="3221214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- 4</a:t>
            </a:r>
            <a:endParaRPr lang="en-US" dirty="0"/>
          </a:p>
        </p:txBody>
      </p:sp>
      <p:sp>
        <p:nvSpPr>
          <p:cNvPr id="3" name="Content Placeholder 2"/>
          <p:cNvSpPr>
            <a:spLocks noGrp="1"/>
          </p:cNvSpPr>
          <p:nvPr>
            <p:ph idx="1"/>
          </p:nvPr>
        </p:nvSpPr>
        <p:spPr/>
        <p:txBody>
          <a:bodyPr/>
          <a:lstStyle/>
          <a:p>
            <a:r>
              <a:rPr lang="en-US" dirty="0" smtClean="0"/>
              <a:t>Character joint settings</a:t>
            </a:r>
            <a:endParaRPr lang="en-US" dirty="0"/>
          </a:p>
        </p:txBody>
      </p:sp>
      <p:pic>
        <p:nvPicPr>
          <p:cNvPr id="5" name="Picture 4"/>
          <p:cNvPicPr>
            <a:picLocks noChangeAspect="1"/>
          </p:cNvPicPr>
          <p:nvPr/>
        </p:nvPicPr>
        <p:blipFill>
          <a:blip r:embed="rId2"/>
          <a:stretch>
            <a:fillRect/>
          </a:stretch>
        </p:blipFill>
        <p:spPr>
          <a:xfrm>
            <a:off x="1848381" y="2427316"/>
            <a:ext cx="5767180" cy="3801684"/>
          </a:xfrm>
          <a:prstGeom prst="rect">
            <a:avLst/>
          </a:prstGeom>
        </p:spPr>
      </p:pic>
    </p:spTree>
    <p:extLst>
      <p:ext uri="{BB962C8B-B14F-4D97-AF65-F5344CB8AC3E}">
        <p14:creationId xmlns:p14="http://schemas.microsoft.com/office/powerpoint/2010/main" val="20571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- 5</a:t>
            </a:r>
            <a:endParaRPr lang="en-US" dirty="0"/>
          </a:p>
        </p:txBody>
      </p:sp>
      <p:sp>
        <p:nvSpPr>
          <p:cNvPr id="3" name="Content Placeholder 2"/>
          <p:cNvSpPr>
            <a:spLocks noGrp="1"/>
          </p:cNvSpPr>
          <p:nvPr>
            <p:ph idx="1"/>
          </p:nvPr>
        </p:nvSpPr>
        <p:spPr/>
        <p:txBody>
          <a:bodyPr/>
          <a:lstStyle/>
          <a:p>
            <a:r>
              <a:rPr lang="en-US" dirty="0" smtClean="0"/>
              <a:t>Extract your own motion (record video or upload video)</a:t>
            </a:r>
          </a:p>
          <a:p>
            <a:r>
              <a:rPr lang="en-US" dirty="0" smtClean="0"/>
              <a:t>Convert motion to </a:t>
            </a:r>
            <a:r>
              <a:rPr lang="en-US" dirty="0" err="1" smtClean="0"/>
              <a:t>bvh</a:t>
            </a:r>
            <a:r>
              <a:rPr lang="en-US" dirty="0" smtClean="0"/>
              <a:t> using artificial intelligence </a:t>
            </a:r>
            <a:r>
              <a:rPr lang="en-US" dirty="0" err="1" smtClean="0"/>
              <a:t>mocap</a:t>
            </a:r>
            <a:r>
              <a:rPr lang="en-US" dirty="0" smtClean="0"/>
              <a:t> API or pose recognition </a:t>
            </a:r>
            <a:r>
              <a:rPr lang="en-US" dirty="0" err="1" smtClean="0"/>
              <a:t>mocap</a:t>
            </a:r>
            <a:endParaRPr lang="en-US" dirty="0"/>
          </a:p>
        </p:txBody>
      </p:sp>
    </p:spTree>
    <p:extLst>
      <p:ext uri="{BB962C8B-B14F-4D97-AF65-F5344CB8AC3E}">
        <p14:creationId xmlns:p14="http://schemas.microsoft.com/office/powerpoint/2010/main" val="1423243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409</Words>
  <Application>Microsoft Office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Anima Custom Page</vt:lpstr>
      <vt:lpstr>Project Goal</vt:lpstr>
      <vt:lpstr>Overview</vt:lpstr>
      <vt:lpstr>Key references</vt:lpstr>
      <vt:lpstr>Requirements - 1</vt:lpstr>
      <vt:lpstr>Requirements - 2</vt:lpstr>
      <vt:lpstr>Requirements - 3</vt:lpstr>
      <vt:lpstr>Requirements - 4</vt:lpstr>
      <vt:lpstr>Requirements - 5</vt:lpstr>
      <vt:lpstr>Requirements - 6</vt:lpstr>
      <vt:lpstr>Requirements - 7</vt:lpstr>
      <vt:lpstr>Requirements - 8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 Custom Page</dc:title>
  <dc:creator>evening</dc:creator>
  <cp:lastModifiedBy>evening</cp:lastModifiedBy>
  <cp:revision>32</cp:revision>
  <dcterms:created xsi:type="dcterms:W3CDTF">2023-09-11T03:35:46Z</dcterms:created>
  <dcterms:modified xsi:type="dcterms:W3CDTF">2023-09-11T05:36:35Z</dcterms:modified>
</cp:coreProperties>
</file>